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13716000" cx="2437765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Black"/>
      <p:bold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matic SC"/>
      <p:regular r:id="rId38"/>
      <p:bold r:id="rId39"/>
    </p:embeddedFont>
    <p:embeddedFont>
      <p:font typeface="Inconsolata"/>
      <p:regular r:id="rId40"/>
      <p:bold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Roboto Light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735A01-962E-4E7C-BA3A-1BDCDE8056C0}">
  <a:tblStyle styleId="{D4735A01-962E-4E7C-BA3A-1BDCDE8056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42" Type="http://schemas.openxmlformats.org/officeDocument/2006/relationships/font" Target="fonts/Poppins-regular.fntdata"/><Relationship Id="rId41" Type="http://schemas.openxmlformats.org/officeDocument/2006/relationships/font" Target="fonts/Inconsolata-bold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AmaticSC-bold.fntdata"/><Relationship Id="rId38" Type="http://schemas.openxmlformats.org/officeDocument/2006/relationships/font" Target="fonts/AmaticSC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5.xml"/><Relationship Id="rId60" Type="http://schemas.openxmlformats.org/officeDocument/2006/relationships/font" Target="fonts/HelveticaNeue-italic.fntdata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Black-bold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Black-boldItalic.fntdata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3.xml"/><Relationship Id="rId55" Type="http://schemas.openxmlformats.org/officeDocument/2006/relationships/font" Target="fonts/RobotoLight-bold.fntdata"/><Relationship Id="rId10" Type="http://schemas.openxmlformats.org/officeDocument/2006/relationships/slide" Target="slides/slide2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5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7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6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3cf0057fe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3cf0057fe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13cf0057fee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3cf0057fee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3cf0057fe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13cf0057fee_3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2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mysocalledchaos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[Browsing Websites</a:t>
            </a:r>
            <a:r>
              <a:rPr lang="en-US"/>
              <a:t>]</a:t>
            </a:r>
            <a:endParaRPr/>
          </a:p>
        </p:txBody>
      </p:sp>
      <p:sp>
        <p:nvSpPr>
          <p:cNvPr id="1401" name="Google Shape;1401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2" name="Google Shape;1402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3" name="Google Shape;1403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 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TCP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HTTP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KERBOSE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DHCP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DNS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 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www.mysocalledchaos.com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/>
              <a:t>fakeurl.htm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-US">
                <a:solidFill>
                  <a:schemeClr val="dk1"/>
                </a:solidFill>
              </a:rPr>
              <a:t>b5689023.green.mattingssolutions.co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075" y="289300"/>
            <a:ext cx="17429099" cy="123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5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[Downloading Virus</a:t>
            </a:r>
            <a:r>
              <a:rPr lang="en-US"/>
              <a:t>]</a:t>
            </a:r>
            <a:endParaRPr/>
          </a:p>
        </p:txBody>
      </p:sp>
      <p:sp>
        <p:nvSpPr>
          <p:cNvPr id="1425" name="Google Shape;1425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6" name="Google Shape;1426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7" name="Google Shape;1427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9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AutoNum type="arabicPeriod"/>
            </a:pPr>
            <a:r>
              <a:rPr lang="en-US">
                <a:solidFill>
                  <a:schemeClr val="dk1"/>
                </a:solidFill>
              </a:rPr>
              <a:t>HTTP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>
                <a:solidFill>
                  <a:schemeClr val="dk1"/>
                </a:solidFill>
              </a:rPr>
              <a:t>the user downloaded a trojan from http://205.185.125.104/files/june11.dll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6" name="Google Shape;14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25" y="457200"/>
            <a:ext cx="19033066" cy="128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8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49625" y="1859274"/>
            <a:ext cx="4836300" cy="115308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Address Range: 192.168.1.0/24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Netmask: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Gateway: 192.168.1.1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5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192.168.1.110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 Debian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target1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192.168.1.115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 Debian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target2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192.168.1.100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OS:Ubuntu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Kibana/Elasticsearch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192.168.1.105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OS:Ubuntu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Capstone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192.168.1.90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OS:Debian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Kali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25" y="2375775"/>
            <a:ext cx="15909255" cy="10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2" name="Google Shape;1362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3" name="Google Shape;1363;p88"/>
          <p:cNvSpPr txBox="1"/>
          <p:nvPr/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"/>
                <a:ea typeface="Roboto"/>
                <a:cs typeface="Roboto"/>
                <a:sym typeface="Roboto"/>
              </a:rPr>
              <a:t>Our assessment uncovered the following critical vulnerabilities in </a:t>
            </a:r>
            <a:r>
              <a:rPr b="1" lang="en-US" sz="4400">
                <a:latin typeface="Roboto"/>
                <a:ea typeface="Roboto"/>
                <a:cs typeface="Roboto"/>
                <a:sym typeface="Roboto"/>
              </a:rPr>
              <a:t>Target 1</a:t>
            </a:r>
            <a:r>
              <a:rPr lang="en-US" sz="4400">
                <a:latin typeface="Roboto"/>
                <a:ea typeface="Roboto"/>
                <a:cs typeface="Roboto"/>
                <a:sym typeface="Roboto"/>
              </a:rPr>
              <a:t>.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4" name="Google Shape;1364;p88"/>
          <p:cNvGraphicFramePr/>
          <p:nvPr/>
        </p:nvGraphicFramePr>
        <p:xfrm>
          <a:off x="1176950" y="371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{D4735A01-962E-4E7C-BA3A-1BDCDE8056C0}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michael had weak password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his User ID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exploited login credentials to logon to the Wordpress server over SSH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 File had invalid permissions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wp-config.php was world readable and contained the DB login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read hashed passwords in the WORDPRESS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in Wordpress database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Ran John the Ripper against hashed passwords and cracked Steven’s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the admin pages for the Wordpress server.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was vulnerable to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9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6" name="Google Shape;1376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7" name="Google Shape;1377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8" name="Google Shape;1378;p90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{D4735A01-962E-4E7C-BA3A-1BDCDE8056C0}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10.0.0.201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185.243.115.84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 - 87%</a:t>
                      </a:r>
                      <a:br>
                        <a:rPr lang="en-US" sz="4000"/>
                      </a:br>
                      <a:r>
                        <a:rPr lang="en-US" sz="4000"/>
                        <a:t>TLS - 12.5 %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</a:rPr>
                        <a:t>UDP</a:t>
                      </a:r>
                      <a:r>
                        <a:rPr lang="en-US" sz="4000">
                          <a:solidFill>
                            <a:schemeClr val="dk1"/>
                          </a:solidFill>
                        </a:rPr>
                        <a:t> - 12.8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810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255.255.255.0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1 - Trojan / (June11.dll)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5" name="Google Shape;1385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86" name="Google Shape;1386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9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Youtube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mysocalledchaos.com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a ton of GIFs from b5689023.green.mattingssolutions.co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Malware june11.dll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cdn.iphonehacks.com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